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1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9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8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5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5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06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2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2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2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8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D03E0-7A30-4F61-BEED-8D6125C4518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F6792-99FF-4EFF-AB0A-A3950866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68" y="368490"/>
            <a:ext cx="9103056" cy="639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51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UK Youth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Lee</dc:creator>
  <cp:lastModifiedBy>Jessica Lee</cp:lastModifiedBy>
  <cp:revision>1</cp:revision>
  <dcterms:created xsi:type="dcterms:W3CDTF">2016-12-08T18:34:53Z</dcterms:created>
  <dcterms:modified xsi:type="dcterms:W3CDTF">2016-12-08T18:38:39Z</dcterms:modified>
</cp:coreProperties>
</file>