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autoCompressPictures="0" embedTrueTypeFonts="1" strictFirstAndLastChars="0" saveSubsetFonts="1">
  <p:sldMasterIdLst>
    <p:sldMasterId id="2147483659" r:id="rId3"/>
  </p:sldMasterIdLst>
  <p:notesMasterIdLst>
    <p:notesMasterId r:id="rId4"/>
  </p:notesMasterIdLst>
  <p:sldIdLst>
    <p:sldId id="256" r:id="rId5"/>
  </p:sldIdLst>
  <p:sldSz cy="6858000" cx="9144000"/>
  <p:notesSz cx="6858000" cy="9144000"/>
  <p:embeddedFontLst>
    <p:embeddedFont>
      <p:font typeface="Open Sans"/>
      <p:regular r:id="rId6"/>
      <p:bold r:id="rId7"/>
      <p:italic r:id="rId8"/>
      <p:boldItalic r:id="rId9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/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font" Target="fonts/OpenSans-boldItalic.fntdata"/><Relationship Id="rId5" Type="http://schemas.openxmlformats.org/officeDocument/2006/relationships/slide" Target="slides/slide1.xml"/><Relationship Id="rId6" Type="http://schemas.openxmlformats.org/officeDocument/2006/relationships/font" Target="fonts/OpenSans-regular.fntdata"/><Relationship Id="rId7" Type="http://schemas.openxmlformats.org/officeDocument/2006/relationships/font" Target="fonts/OpenSans-bold.fntdata"/><Relationship Id="rId8" Type="http://schemas.openxmlformats.org/officeDocument/2006/relationships/font" Target="fonts/OpenSans-italic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4" name="Shape 4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 sz="1100"/>
            </a:lvl1pPr>
            <a:lvl2pPr lvl="1">
              <a:spcBef>
                <a:spcPts val="0"/>
              </a:spcBef>
              <a:defRPr sz="1100"/>
            </a:lvl2pPr>
            <a:lvl3pPr lvl="2">
              <a:spcBef>
                <a:spcPts val="0"/>
              </a:spcBef>
              <a:defRPr sz="1100"/>
            </a:lvl3pPr>
            <a:lvl4pPr lvl="3">
              <a:spcBef>
                <a:spcPts val="0"/>
              </a:spcBef>
              <a:defRPr sz="1100"/>
            </a:lvl4pPr>
            <a:lvl5pPr lvl="4">
              <a:spcBef>
                <a:spcPts val="0"/>
              </a:spcBef>
              <a:defRPr sz="1100"/>
            </a:lvl5pPr>
            <a:lvl6pPr lvl="5">
              <a:spcBef>
                <a:spcPts val="0"/>
              </a:spcBef>
              <a:defRPr sz="1100"/>
            </a:lvl6pPr>
            <a:lvl7pPr lvl="6">
              <a:spcBef>
                <a:spcPts val="0"/>
              </a:spcBef>
              <a:defRPr sz="1100"/>
            </a:lvl7pPr>
            <a:lvl8pPr lvl="7">
              <a:spcBef>
                <a:spcPts val="0"/>
              </a:spcBef>
              <a:defRPr sz="1100"/>
            </a:lvl8pPr>
            <a:lvl9pPr lvl="8">
              <a:spcBef>
                <a:spcPts val="0"/>
              </a:spcBef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82" name="Shape 82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">
  <p:cSld name="Title Slide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hape 12"/>
          <p:cNvSpPr txBox="1"/>
          <p:nvPr>
            <p:ph type="ctrTitle"/>
          </p:nvPr>
        </p:nvSpPr>
        <p:spPr>
          <a:xfrm>
            <a:off x="685800" y="2130425"/>
            <a:ext cx="7772400" cy="1470024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spcBef>
                <a:spcPts val="0"/>
              </a:spcBef>
              <a:buClr>
                <a:schemeClr val="dk1"/>
              </a:buClr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>
              <a:spcBef>
                <a:spcPts val="0"/>
              </a:spcBef>
              <a:buNone/>
              <a:defRPr sz="1800"/>
            </a:lvl2pPr>
            <a:lvl3pPr indent="0" lvl="2">
              <a:spcBef>
                <a:spcPts val="0"/>
              </a:spcBef>
              <a:buNone/>
              <a:defRPr sz="1800"/>
            </a:lvl3pPr>
            <a:lvl4pPr indent="0" lvl="3">
              <a:spcBef>
                <a:spcPts val="0"/>
              </a:spcBef>
              <a:buNone/>
              <a:defRPr sz="1800"/>
            </a:lvl4pPr>
            <a:lvl5pPr indent="0" lvl="4">
              <a:spcBef>
                <a:spcPts val="0"/>
              </a:spcBef>
              <a:buNone/>
              <a:defRPr sz="1800"/>
            </a:lvl5pPr>
            <a:lvl6pPr indent="0" lvl="5">
              <a:spcBef>
                <a:spcPts val="0"/>
              </a:spcBef>
              <a:buNone/>
              <a:defRPr sz="1800"/>
            </a:lvl6pPr>
            <a:lvl7pPr indent="0" lvl="6">
              <a:spcBef>
                <a:spcPts val="0"/>
              </a:spcBef>
              <a:buNone/>
              <a:defRPr sz="1800"/>
            </a:lvl7pPr>
            <a:lvl8pPr indent="0" lvl="7">
              <a:spcBef>
                <a:spcPts val="0"/>
              </a:spcBef>
              <a:buNone/>
              <a:defRPr sz="1800"/>
            </a:lvl8pPr>
            <a:lvl9pPr indent="0" lvl="8">
              <a:spcBef>
                <a:spcPts val="0"/>
              </a:spcBef>
              <a:buNone/>
              <a:defRPr sz="1800"/>
            </a:lvl9pPr>
          </a:lstStyle>
          <a:p/>
        </p:txBody>
      </p:sp>
      <p:sp>
        <p:nvSpPr>
          <p:cNvPr id="13" name="Shape 13"/>
          <p:cNvSpPr txBox="1"/>
          <p:nvPr>
            <p:ph idx="1" type="subTitle"/>
          </p:nvPr>
        </p:nvSpPr>
        <p:spPr>
          <a:xfrm>
            <a:off x="1371600" y="3886200"/>
            <a:ext cx="6400799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ctr">
              <a:spcBef>
                <a:spcPts val="640"/>
              </a:spcBef>
              <a:buClr>
                <a:srgbClr val="888888"/>
              </a:buClr>
              <a:buFont typeface="Arial"/>
              <a:buNone/>
              <a:defRPr b="0" i="0" sz="3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ctr">
              <a:spcBef>
                <a:spcPts val="560"/>
              </a:spcBef>
              <a:buClr>
                <a:srgbClr val="888888"/>
              </a:buClr>
              <a:buFont typeface="Arial"/>
              <a:buNone/>
              <a:defRPr b="0" i="0" sz="28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ctr">
              <a:spcBef>
                <a:spcPts val="480"/>
              </a:spcBef>
              <a:buClr>
                <a:srgbClr val="888888"/>
              </a:buClr>
              <a:buFont typeface="Arial"/>
              <a:buNone/>
              <a:defRPr b="0" i="0" sz="24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ctr">
              <a:spcBef>
                <a:spcPts val="400"/>
              </a:spcBef>
              <a:buClr>
                <a:srgbClr val="888888"/>
              </a:buClr>
              <a:buFont typeface="Arial"/>
              <a:buNone/>
              <a:defRPr b="0" i="0" sz="20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ctr">
              <a:spcBef>
                <a:spcPts val="400"/>
              </a:spcBef>
              <a:buClr>
                <a:srgbClr val="888888"/>
              </a:buClr>
              <a:buFont typeface="Arial"/>
              <a:buNone/>
              <a:defRPr b="0" i="0" sz="20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ctr">
              <a:spcBef>
                <a:spcPts val="400"/>
              </a:spcBef>
              <a:buClr>
                <a:srgbClr val="888888"/>
              </a:buClr>
              <a:buFont typeface="Arial"/>
              <a:buNone/>
              <a:defRPr b="0" i="0" sz="20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ctr">
              <a:spcBef>
                <a:spcPts val="400"/>
              </a:spcBef>
              <a:buClr>
                <a:srgbClr val="888888"/>
              </a:buClr>
              <a:buFont typeface="Arial"/>
              <a:buNone/>
              <a:defRPr b="0" i="0" sz="20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ctr">
              <a:spcBef>
                <a:spcPts val="400"/>
              </a:spcBef>
              <a:buClr>
                <a:srgbClr val="888888"/>
              </a:buClr>
              <a:buFont typeface="Arial"/>
              <a:buNone/>
              <a:defRPr b="0" i="0" sz="20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ctr">
              <a:spcBef>
                <a:spcPts val="400"/>
              </a:spcBef>
              <a:buClr>
                <a:srgbClr val="888888"/>
              </a:buClr>
              <a:buFont typeface="Arial"/>
              <a:buNone/>
              <a:defRPr b="0" i="0" sz="20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4" name="Shape 14"/>
          <p:cNvSpPr txBox="1"/>
          <p:nvPr>
            <p:ph idx="10" type="dt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5" name="Shape 15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6" name="Shape 16"/>
          <p:cNvSpPr txBox="1"/>
          <p:nvPr>
            <p:ph idx="12" type="sldNum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en-US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vertTx">
  <p:cSld name="Title and Vertical Text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Shape 69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spcBef>
                <a:spcPts val="0"/>
              </a:spcBef>
              <a:buClr>
                <a:schemeClr val="dk1"/>
              </a:buClr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>
              <a:spcBef>
                <a:spcPts val="0"/>
              </a:spcBef>
              <a:buNone/>
              <a:defRPr sz="1800"/>
            </a:lvl2pPr>
            <a:lvl3pPr indent="0" lvl="2">
              <a:spcBef>
                <a:spcPts val="0"/>
              </a:spcBef>
              <a:buNone/>
              <a:defRPr sz="1800"/>
            </a:lvl3pPr>
            <a:lvl4pPr indent="0" lvl="3">
              <a:spcBef>
                <a:spcPts val="0"/>
              </a:spcBef>
              <a:buNone/>
              <a:defRPr sz="1800"/>
            </a:lvl4pPr>
            <a:lvl5pPr indent="0" lvl="4">
              <a:spcBef>
                <a:spcPts val="0"/>
              </a:spcBef>
              <a:buNone/>
              <a:defRPr sz="1800"/>
            </a:lvl5pPr>
            <a:lvl6pPr indent="0" lvl="5">
              <a:spcBef>
                <a:spcPts val="0"/>
              </a:spcBef>
              <a:buNone/>
              <a:defRPr sz="1800"/>
            </a:lvl6pPr>
            <a:lvl7pPr indent="0" lvl="6">
              <a:spcBef>
                <a:spcPts val="0"/>
              </a:spcBef>
              <a:buNone/>
              <a:defRPr sz="1800"/>
            </a:lvl7pPr>
            <a:lvl8pPr indent="0" lvl="7">
              <a:spcBef>
                <a:spcPts val="0"/>
              </a:spcBef>
              <a:buNone/>
              <a:defRPr sz="1800"/>
            </a:lvl8pPr>
            <a:lvl9pPr indent="0" lvl="8">
              <a:spcBef>
                <a:spcPts val="0"/>
              </a:spcBef>
              <a:buNone/>
              <a:defRPr sz="1800"/>
            </a:lvl9pPr>
          </a:lstStyle>
          <a:p/>
        </p:txBody>
      </p:sp>
      <p:sp>
        <p:nvSpPr>
          <p:cNvPr id="70" name="Shape 70"/>
          <p:cNvSpPr txBox="1"/>
          <p:nvPr>
            <p:ph idx="1" type="body"/>
          </p:nvPr>
        </p:nvSpPr>
        <p:spPr>
          <a:xfrm rot="5400000">
            <a:off x="2309018" y="-251618"/>
            <a:ext cx="4525963" cy="8229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139700" lvl="0" marL="342900" marR="0" rtl="0" algn="l">
              <a:spcBef>
                <a:spcPts val="64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107950" lvl="1" marL="742950" marR="0" rtl="0" algn="l">
              <a:spcBef>
                <a:spcPts val="560"/>
              </a:spcBef>
              <a:buClr>
                <a:schemeClr val="dk1"/>
              </a:buClr>
              <a:buSzPct val="1000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76200" lvl="2" marL="1143000" marR="0" rtl="0" algn="l">
              <a:spcBef>
                <a:spcPts val="48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101600" lvl="3" marL="1600200" marR="0" rtl="0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101600" lvl="4" marL="2057400" marR="0" rtl="0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01600" lvl="5" marL="2514600" marR="0" rtl="0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101600" lvl="6" marL="2971800" marR="0" rtl="0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01600" lvl="7" marL="3429000" marR="0" rtl="0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101600" lvl="8" marL="3886200" marR="0" rtl="0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1" name="Shape 71"/>
          <p:cNvSpPr txBox="1"/>
          <p:nvPr>
            <p:ph idx="10" type="dt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2" name="Shape 72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3" name="Shape 73"/>
          <p:cNvSpPr txBox="1"/>
          <p:nvPr>
            <p:ph idx="12" type="sldNum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vertTitleAndTx">
  <p:cSld name="Vertical Title and Text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Shape 75"/>
          <p:cNvSpPr txBox="1"/>
          <p:nvPr>
            <p:ph type="title"/>
          </p:nvPr>
        </p:nvSpPr>
        <p:spPr>
          <a:xfrm rot="5400000">
            <a:off x="4732337" y="2171700"/>
            <a:ext cx="5851525" cy="20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spcBef>
                <a:spcPts val="0"/>
              </a:spcBef>
              <a:buClr>
                <a:schemeClr val="dk1"/>
              </a:buClr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>
              <a:spcBef>
                <a:spcPts val="0"/>
              </a:spcBef>
              <a:buNone/>
              <a:defRPr sz="1800"/>
            </a:lvl2pPr>
            <a:lvl3pPr indent="0" lvl="2">
              <a:spcBef>
                <a:spcPts val="0"/>
              </a:spcBef>
              <a:buNone/>
              <a:defRPr sz="1800"/>
            </a:lvl3pPr>
            <a:lvl4pPr indent="0" lvl="3">
              <a:spcBef>
                <a:spcPts val="0"/>
              </a:spcBef>
              <a:buNone/>
              <a:defRPr sz="1800"/>
            </a:lvl4pPr>
            <a:lvl5pPr indent="0" lvl="4">
              <a:spcBef>
                <a:spcPts val="0"/>
              </a:spcBef>
              <a:buNone/>
              <a:defRPr sz="1800"/>
            </a:lvl5pPr>
            <a:lvl6pPr indent="0" lvl="5">
              <a:spcBef>
                <a:spcPts val="0"/>
              </a:spcBef>
              <a:buNone/>
              <a:defRPr sz="1800"/>
            </a:lvl6pPr>
            <a:lvl7pPr indent="0" lvl="6">
              <a:spcBef>
                <a:spcPts val="0"/>
              </a:spcBef>
              <a:buNone/>
              <a:defRPr sz="1800"/>
            </a:lvl7pPr>
            <a:lvl8pPr indent="0" lvl="7">
              <a:spcBef>
                <a:spcPts val="0"/>
              </a:spcBef>
              <a:buNone/>
              <a:defRPr sz="1800"/>
            </a:lvl8pPr>
            <a:lvl9pPr indent="0" lvl="8">
              <a:spcBef>
                <a:spcPts val="0"/>
              </a:spcBef>
              <a:buNone/>
              <a:defRPr sz="1800"/>
            </a:lvl9pPr>
          </a:lstStyle>
          <a:p/>
        </p:txBody>
      </p:sp>
      <p:sp>
        <p:nvSpPr>
          <p:cNvPr id="76" name="Shape 76"/>
          <p:cNvSpPr txBox="1"/>
          <p:nvPr>
            <p:ph idx="1" type="body"/>
          </p:nvPr>
        </p:nvSpPr>
        <p:spPr>
          <a:xfrm rot="5400000">
            <a:off x="541337" y="190500"/>
            <a:ext cx="5851525" cy="60197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139700" lvl="0" marL="342900" marR="0" rtl="0" algn="l">
              <a:spcBef>
                <a:spcPts val="64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107950" lvl="1" marL="742950" marR="0" rtl="0" algn="l">
              <a:spcBef>
                <a:spcPts val="560"/>
              </a:spcBef>
              <a:buClr>
                <a:schemeClr val="dk1"/>
              </a:buClr>
              <a:buSzPct val="1000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76200" lvl="2" marL="1143000" marR="0" rtl="0" algn="l">
              <a:spcBef>
                <a:spcPts val="48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101600" lvl="3" marL="1600200" marR="0" rtl="0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101600" lvl="4" marL="2057400" marR="0" rtl="0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01600" lvl="5" marL="2514600" marR="0" rtl="0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101600" lvl="6" marL="2971800" marR="0" rtl="0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01600" lvl="7" marL="3429000" marR="0" rtl="0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101600" lvl="8" marL="3886200" marR="0" rtl="0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7" name="Shape 77"/>
          <p:cNvSpPr txBox="1"/>
          <p:nvPr>
            <p:ph idx="10" type="dt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8" name="Shape 78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9" name="Shape 79"/>
          <p:cNvSpPr txBox="1"/>
          <p:nvPr>
            <p:ph idx="12" type="sldNum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obj">
  <p:cSld name="Title and Content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hape 18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spcBef>
                <a:spcPts val="0"/>
              </a:spcBef>
              <a:buClr>
                <a:schemeClr val="dk1"/>
              </a:buClr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>
              <a:spcBef>
                <a:spcPts val="0"/>
              </a:spcBef>
              <a:buNone/>
              <a:defRPr sz="1800"/>
            </a:lvl2pPr>
            <a:lvl3pPr indent="0" lvl="2">
              <a:spcBef>
                <a:spcPts val="0"/>
              </a:spcBef>
              <a:buNone/>
              <a:defRPr sz="1800"/>
            </a:lvl3pPr>
            <a:lvl4pPr indent="0" lvl="3">
              <a:spcBef>
                <a:spcPts val="0"/>
              </a:spcBef>
              <a:buNone/>
              <a:defRPr sz="1800"/>
            </a:lvl4pPr>
            <a:lvl5pPr indent="0" lvl="4">
              <a:spcBef>
                <a:spcPts val="0"/>
              </a:spcBef>
              <a:buNone/>
              <a:defRPr sz="1800"/>
            </a:lvl5pPr>
            <a:lvl6pPr indent="0" lvl="5">
              <a:spcBef>
                <a:spcPts val="0"/>
              </a:spcBef>
              <a:buNone/>
              <a:defRPr sz="1800"/>
            </a:lvl6pPr>
            <a:lvl7pPr indent="0" lvl="6">
              <a:spcBef>
                <a:spcPts val="0"/>
              </a:spcBef>
              <a:buNone/>
              <a:defRPr sz="1800"/>
            </a:lvl7pPr>
            <a:lvl8pPr indent="0" lvl="7">
              <a:spcBef>
                <a:spcPts val="0"/>
              </a:spcBef>
              <a:buNone/>
              <a:defRPr sz="1800"/>
            </a:lvl8pPr>
            <a:lvl9pPr indent="0" lvl="8">
              <a:spcBef>
                <a:spcPts val="0"/>
              </a:spcBef>
              <a:buNone/>
              <a:defRPr sz="1800"/>
            </a:lvl9pPr>
          </a:lstStyle>
          <a:p/>
        </p:txBody>
      </p:sp>
      <p:sp>
        <p:nvSpPr>
          <p:cNvPr id="19" name="Shape 19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139700" lvl="0" marL="342900" marR="0" rtl="0" algn="l">
              <a:spcBef>
                <a:spcPts val="64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107950" lvl="1" marL="742950" marR="0" rtl="0" algn="l">
              <a:spcBef>
                <a:spcPts val="560"/>
              </a:spcBef>
              <a:buClr>
                <a:schemeClr val="dk1"/>
              </a:buClr>
              <a:buSzPct val="1000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76200" lvl="2" marL="1143000" marR="0" rtl="0" algn="l">
              <a:spcBef>
                <a:spcPts val="48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101600" lvl="3" marL="1600200" marR="0" rtl="0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101600" lvl="4" marL="2057400" marR="0" rtl="0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01600" lvl="5" marL="2514600" marR="0" rtl="0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101600" lvl="6" marL="2971800" marR="0" rtl="0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01600" lvl="7" marL="3429000" marR="0" rtl="0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101600" lvl="8" marL="3886200" marR="0" rtl="0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0" name="Shape 20"/>
          <p:cNvSpPr txBox="1"/>
          <p:nvPr>
            <p:ph idx="10" type="dt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1" name="Shape 21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2" name="Shape 22"/>
          <p:cNvSpPr txBox="1"/>
          <p:nvPr>
            <p:ph idx="12" type="sldNum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secHead">
  <p:cSld name="Section Header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hape 24"/>
          <p:cNvSpPr txBox="1"/>
          <p:nvPr>
            <p:ph type="title"/>
          </p:nvPr>
        </p:nvSpPr>
        <p:spPr>
          <a:xfrm>
            <a:off x="722312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spcBef>
                <a:spcPts val="0"/>
              </a:spcBef>
              <a:buClr>
                <a:schemeClr val="dk1"/>
              </a:buClr>
              <a:buFont typeface="Calibri"/>
              <a:buNone/>
              <a:defRPr b="1" i="0" sz="4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>
              <a:spcBef>
                <a:spcPts val="0"/>
              </a:spcBef>
              <a:buNone/>
              <a:defRPr sz="1800"/>
            </a:lvl2pPr>
            <a:lvl3pPr indent="0" lvl="2">
              <a:spcBef>
                <a:spcPts val="0"/>
              </a:spcBef>
              <a:buNone/>
              <a:defRPr sz="1800"/>
            </a:lvl3pPr>
            <a:lvl4pPr indent="0" lvl="3">
              <a:spcBef>
                <a:spcPts val="0"/>
              </a:spcBef>
              <a:buNone/>
              <a:defRPr sz="1800"/>
            </a:lvl4pPr>
            <a:lvl5pPr indent="0" lvl="4">
              <a:spcBef>
                <a:spcPts val="0"/>
              </a:spcBef>
              <a:buNone/>
              <a:defRPr sz="1800"/>
            </a:lvl5pPr>
            <a:lvl6pPr indent="0" lvl="5">
              <a:spcBef>
                <a:spcPts val="0"/>
              </a:spcBef>
              <a:buNone/>
              <a:defRPr sz="1800"/>
            </a:lvl6pPr>
            <a:lvl7pPr indent="0" lvl="6">
              <a:spcBef>
                <a:spcPts val="0"/>
              </a:spcBef>
              <a:buNone/>
              <a:defRPr sz="1800"/>
            </a:lvl7pPr>
            <a:lvl8pPr indent="0" lvl="7">
              <a:spcBef>
                <a:spcPts val="0"/>
              </a:spcBef>
              <a:buNone/>
              <a:defRPr sz="1800"/>
            </a:lvl8pPr>
            <a:lvl9pPr indent="0" lvl="8">
              <a:spcBef>
                <a:spcPts val="0"/>
              </a:spcBef>
              <a:buNone/>
              <a:defRPr sz="1800"/>
            </a:lvl9pPr>
          </a:lstStyle>
          <a:p/>
        </p:txBody>
      </p:sp>
      <p:sp>
        <p:nvSpPr>
          <p:cNvPr id="25" name="Shape 25"/>
          <p:cNvSpPr txBox="1"/>
          <p:nvPr>
            <p:ph idx="1" type="body"/>
          </p:nvPr>
        </p:nvSpPr>
        <p:spPr>
          <a:xfrm>
            <a:off x="722312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l">
              <a:spcBef>
                <a:spcPts val="400"/>
              </a:spcBef>
              <a:buClr>
                <a:srgbClr val="888888"/>
              </a:buClr>
              <a:buFont typeface="Arial"/>
              <a:buNone/>
              <a:defRPr b="0" i="0" sz="20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360"/>
              </a:spcBef>
              <a:buClr>
                <a:srgbClr val="888888"/>
              </a:buClr>
              <a:buFont typeface="Arial"/>
              <a:buNone/>
              <a:defRPr b="0" i="0" sz="18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320"/>
              </a:spcBef>
              <a:buClr>
                <a:srgbClr val="888888"/>
              </a:buClr>
              <a:buFont typeface="Arial"/>
              <a:buNone/>
              <a:defRPr b="0" i="0" sz="1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280"/>
              </a:spcBef>
              <a:buClr>
                <a:srgbClr val="888888"/>
              </a:buClr>
              <a:buFont typeface="Arial"/>
              <a:buNone/>
              <a:defRPr b="0" i="0" sz="14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280"/>
              </a:spcBef>
              <a:buClr>
                <a:srgbClr val="888888"/>
              </a:buClr>
              <a:buFont typeface="Arial"/>
              <a:buNone/>
              <a:defRPr b="0" i="0" sz="14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280"/>
              </a:spcBef>
              <a:buClr>
                <a:srgbClr val="888888"/>
              </a:buClr>
              <a:buFont typeface="Arial"/>
              <a:buNone/>
              <a:defRPr b="0" i="0" sz="14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280"/>
              </a:spcBef>
              <a:buClr>
                <a:srgbClr val="888888"/>
              </a:buClr>
              <a:buFont typeface="Arial"/>
              <a:buNone/>
              <a:defRPr b="0" i="0" sz="14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280"/>
              </a:spcBef>
              <a:buClr>
                <a:srgbClr val="888888"/>
              </a:buClr>
              <a:buFont typeface="Arial"/>
              <a:buNone/>
              <a:defRPr b="0" i="0" sz="14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280"/>
              </a:spcBef>
              <a:buClr>
                <a:srgbClr val="888888"/>
              </a:buClr>
              <a:buFont typeface="Arial"/>
              <a:buNone/>
              <a:defRPr b="0" i="0" sz="14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6" name="Shape 26"/>
          <p:cNvSpPr txBox="1"/>
          <p:nvPr>
            <p:ph idx="10" type="dt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7" name="Shape 27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8" name="Shape 28"/>
          <p:cNvSpPr txBox="1"/>
          <p:nvPr>
            <p:ph idx="12" type="sldNum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Obj">
  <p:cSld name="Two Content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Shape 30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spcBef>
                <a:spcPts val="0"/>
              </a:spcBef>
              <a:buClr>
                <a:schemeClr val="dk1"/>
              </a:buClr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>
              <a:spcBef>
                <a:spcPts val="0"/>
              </a:spcBef>
              <a:buNone/>
              <a:defRPr sz="1800"/>
            </a:lvl2pPr>
            <a:lvl3pPr indent="0" lvl="2">
              <a:spcBef>
                <a:spcPts val="0"/>
              </a:spcBef>
              <a:buNone/>
              <a:defRPr sz="1800"/>
            </a:lvl3pPr>
            <a:lvl4pPr indent="0" lvl="3">
              <a:spcBef>
                <a:spcPts val="0"/>
              </a:spcBef>
              <a:buNone/>
              <a:defRPr sz="1800"/>
            </a:lvl4pPr>
            <a:lvl5pPr indent="0" lvl="4">
              <a:spcBef>
                <a:spcPts val="0"/>
              </a:spcBef>
              <a:buNone/>
              <a:defRPr sz="1800"/>
            </a:lvl5pPr>
            <a:lvl6pPr indent="0" lvl="5">
              <a:spcBef>
                <a:spcPts val="0"/>
              </a:spcBef>
              <a:buNone/>
              <a:defRPr sz="1800"/>
            </a:lvl6pPr>
            <a:lvl7pPr indent="0" lvl="6">
              <a:spcBef>
                <a:spcPts val="0"/>
              </a:spcBef>
              <a:buNone/>
              <a:defRPr sz="1800"/>
            </a:lvl7pPr>
            <a:lvl8pPr indent="0" lvl="7">
              <a:spcBef>
                <a:spcPts val="0"/>
              </a:spcBef>
              <a:buNone/>
              <a:defRPr sz="1800"/>
            </a:lvl8pPr>
            <a:lvl9pPr indent="0" lvl="8">
              <a:spcBef>
                <a:spcPts val="0"/>
              </a:spcBef>
              <a:buNone/>
              <a:defRPr sz="1800"/>
            </a:lvl9pPr>
          </a:lstStyle>
          <a:p/>
        </p:txBody>
      </p:sp>
      <p:sp>
        <p:nvSpPr>
          <p:cNvPr id="31" name="Shape 31"/>
          <p:cNvSpPr txBox="1"/>
          <p:nvPr>
            <p:ph idx="1" type="body"/>
          </p:nvPr>
        </p:nvSpPr>
        <p:spPr>
          <a:xfrm>
            <a:off x="457200" y="1600200"/>
            <a:ext cx="4038599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165100" lvl="0" marL="342900" marR="0" rtl="0" algn="l">
              <a:spcBef>
                <a:spcPts val="56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133350" lvl="1" marL="742950" marR="0" rtl="0" algn="l">
              <a:spcBef>
                <a:spcPts val="480"/>
              </a:spcBef>
              <a:buClr>
                <a:schemeClr val="dk1"/>
              </a:buClr>
              <a:buSzPct val="100000"/>
              <a:buFont typeface="Arial"/>
              <a:buChar char="–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101600" lvl="2" marL="1143000" marR="0" rtl="0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114300" lvl="3" marL="1600200" marR="0" rtl="0" algn="l">
              <a:spcBef>
                <a:spcPts val="360"/>
              </a:spcBef>
              <a:buClr>
                <a:schemeClr val="dk1"/>
              </a:buClr>
              <a:buSzPct val="100000"/>
              <a:buFont typeface="Arial"/>
              <a:buChar char="–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114300" lvl="4" marL="2057400" marR="0" rtl="0" algn="l">
              <a:spcBef>
                <a:spcPts val="360"/>
              </a:spcBef>
              <a:buClr>
                <a:schemeClr val="dk1"/>
              </a:buClr>
              <a:buSzPct val="100000"/>
              <a:buFont typeface="Arial"/>
              <a:buChar char="»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14300" lvl="5" marL="2514600" marR="0" rtl="0" algn="l">
              <a:spcBef>
                <a:spcPts val="36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114300" lvl="6" marL="2971800" marR="0" rtl="0" algn="l">
              <a:spcBef>
                <a:spcPts val="36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14300" lvl="7" marL="3429000" marR="0" rtl="0" algn="l">
              <a:spcBef>
                <a:spcPts val="36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114300" lvl="8" marL="3886200" marR="0" rtl="0" algn="l">
              <a:spcBef>
                <a:spcPts val="36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2" name="Shape 32"/>
          <p:cNvSpPr txBox="1"/>
          <p:nvPr>
            <p:ph idx="2" type="body"/>
          </p:nvPr>
        </p:nvSpPr>
        <p:spPr>
          <a:xfrm>
            <a:off x="4648200" y="1600200"/>
            <a:ext cx="4038599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165100" lvl="0" marL="342900" marR="0" rtl="0" algn="l">
              <a:spcBef>
                <a:spcPts val="56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133350" lvl="1" marL="742950" marR="0" rtl="0" algn="l">
              <a:spcBef>
                <a:spcPts val="480"/>
              </a:spcBef>
              <a:buClr>
                <a:schemeClr val="dk1"/>
              </a:buClr>
              <a:buSzPct val="100000"/>
              <a:buFont typeface="Arial"/>
              <a:buChar char="–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101600" lvl="2" marL="1143000" marR="0" rtl="0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114300" lvl="3" marL="1600200" marR="0" rtl="0" algn="l">
              <a:spcBef>
                <a:spcPts val="360"/>
              </a:spcBef>
              <a:buClr>
                <a:schemeClr val="dk1"/>
              </a:buClr>
              <a:buSzPct val="100000"/>
              <a:buFont typeface="Arial"/>
              <a:buChar char="–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114300" lvl="4" marL="2057400" marR="0" rtl="0" algn="l">
              <a:spcBef>
                <a:spcPts val="360"/>
              </a:spcBef>
              <a:buClr>
                <a:schemeClr val="dk1"/>
              </a:buClr>
              <a:buSzPct val="100000"/>
              <a:buFont typeface="Arial"/>
              <a:buChar char="»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14300" lvl="5" marL="2514600" marR="0" rtl="0" algn="l">
              <a:spcBef>
                <a:spcPts val="36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114300" lvl="6" marL="2971800" marR="0" rtl="0" algn="l">
              <a:spcBef>
                <a:spcPts val="36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14300" lvl="7" marL="3429000" marR="0" rtl="0" algn="l">
              <a:spcBef>
                <a:spcPts val="36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114300" lvl="8" marL="3886200" marR="0" rtl="0" algn="l">
              <a:spcBef>
                <a:spcPts val="36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3" name="Shape 33"/>
          <p:cNvSpPr txBox="1"/>
          <p:nvPr>
            <p:ph idx="10" type="dt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4" name="Shape 34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5" name="Shape 35"/>
          <p:cNvSpPr txBox="1"/>
          <p:nvPr>
            <p:ph idx="12" type="sldNum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TxTwoObj">
  <p:cSld name="Comparison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Shape 37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spcBef>
                <a:spcPts val="0"/>
              </a:spcBef>
              <a:buClr>
                <a:schemeClr val="dk1"/>
              </a:buClr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>
              <a:spcBef>
                <a:spcPts val="0"/>
              </a:spcBef>
              <a:buNone/>
              <a:defRPr sz="1800"/>
            </a:lvl2pPr>
            <a:lvl3pPr indent="0" lvl="2">
              <a:spcBef>
                <a:spcPts val="0"/>
              </a:spcBef>
              <a:buNone/>
              <a:defRPr sz="1800"/>
            </a:lvl3pPr>
            <a:lvl4pPr indent="0" lvl="3">
              <a:spcBef>
                <a:spcPts val="0"/>
              </a:spcBef>
              <a:buNone/>
              <a:defRPr sz="1800"/>
            </a:lvl4pPr>
            <a:lvl5pPr indent="0" lvl="4">
              <a:spcBef>
                <a:spcPts val="0"/>
              </a:spcBef>
              <a:buNone/>
              <a:defRPr sz="1800"/>
            </a:lvl5pPr>
            <a:lvl6pPr indent="0" lvl="5">
              <a:spcBef>
                <a:spcPts val="0"/>
              </a:spcBef>
              <a:buNone/>
              <a:defRPr sz="1800"/>
            </a:lvl6pPr>
            <a:lvl7pPr indent="0" lvl="6">
              <a:spcBef>
                <a:spcPts val="0"/>
              </a:spcBef>
              <a:buNone/>
              <a:defRPr sz="1800"/>
            </a:lvl7pPr>
            <a:lvl8pPr indent="0" lvl="7">
              <a:spcBef>
                <a:spcPts val="0"/>
              </a:spcBef>
              <a:buNone/>
              <a:defRPr sz="1800"/>
            </a:lvl8pPr>
            <a:lvl9pPr indent="0" lvl="8">
              <a:spcBef>
                <a:spcPts val="0"/>
              </a:spcBef>
              <a:buNone/>
              <a:defRPr sz="1800"/>
            </a:lvl9pPr>
          </a:lstStyle>
          <a:p/>
        </p:txBody>
      </p:sp>
      <p:sp>
        <p:nvSpPr>
          <p:cNvPr id="38" name="Shape 38"/>
          <p:cNvSpPr txBox="1"/>
          <p:nvPr>
            <p:ph idx="1" type="body"/>
          </p:nvPr>
        </p:nvSpPr>
        <p:spPr>
          <a:xfrm>
            <a:off x="457200" y="1535112"/>
            <a:ext cx="4040187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l">
              <a:spcBef>
                <a:spcPts val="480"/>
              </a:spcBef>
              <a:buClr>
                <a:schemeClr val="dk1"/>
              </a:buClr>
              <a:buFont typeface="Arial"/>
              <a:buNone/>
              <a:defRPr b="1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400"/>
              </a:spcBef>
              <a:buClr>
                <a:schemeClr val="dk1"/>
              </a:buClr>
              <a:buFont typeface="Arial"/>
              <a:buNone/>
              <a:defRPr b="1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360"/>
              </a:spcBef>
              <a:buClr>
                <a:schemeClr val="dk1"/>
              </a:buClr>
              <a:buFont typeface="Arial"/>
              <a:buNone/>
              <a:defRPr b="1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320"/>
              </a:spcBef>
              <a:buClr>
                <a:schemeClr val="dk1"/>
              </a:buClr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320"/>
              </a:spcBef>
              <a:buClr>
                <a:schemeClr val="dk1"/>
              </a:buClr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320"/>
              </a:spcBef>
              <a:buClr>
                <a:schemeClr val="dk1"/>
              </a:buClr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320"/>
              </a:spcBef>
              <a:buClr>
                <a:schemeClr val="dk1"/>
              </a:buClr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320"/>
              </a:spcBef>
              <a:buClr>
                <a:schemeClr val="dk1"/>
              </a:buClr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320"/>
              </a:spcBef>
              <a:buClr>
                <a:schemeClr val="dk1"/>
              </a:buClr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9" name="Shape 39"/>
          <p:cNvSpPr txBox="1"/>
          <p:nvPr>
            <p:ph idx="2" type="body"/>
          </p:nvPr>
        </p:nvSpPr>
        <p:spPr>
          <a:xfrm>
            <a:off x="457200" y="2174875"/>
            <a:ext cx="4040187" cy="3951287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190500" lvl="0" marL="342900" marR="0" rtl="0" algn="l">
              <a:spcBef>
                <a:spcPts val="48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158750" lvl="1" marL="742950" marR="0" rtl="0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114300" lvl="2" marL="1143000" marR="0" rtl="0" algn="l">
              <a:spcBef>
                <a:spcPts val="36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127000" lvl="3" marL="1600200" marR="0" rtl="0" algn="l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–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127000" lvl="4" marL="2057400" marR="0" rtl="0" algn="l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»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27000" lvl="5" marL="2514600" marR="0" rtl="0" algn="l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127000" lvl="6" marL="2971800" marR="0" rtl="0" algn="l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27000" lvl="7" marL="3429000" marR="0" rtl="0" algn="l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127000" lvl="8" marL="3886200" marR="0" rtl="0" algn="l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0" name="Shape 40"/>
          <p:cNvSpPr txBox="1"/>
          <p:nvPr>
            <p:ph idx="3" type="body"/>
          </p:nvPr>
        </p:nvSpPr>
        <p:spPr>
          <a:xfrm>
            <a:off x="4645025" y="1535112"/>
            <a:ext cx="4041774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l">
              <a:spcBef>
                <a:spcPts val="480"/>
              </a:spcBef>
              <a:buClr>
                <a:schemeClr val="dk1"/>
              </a:buClr>
              <a:buFont typeface="Arial"/>
              <a:buNone/>
              <a:defRPr b="1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400"/>
              </a:spcBef>
              <a:buClr>
                <a:schemeClr val="dk1"/>
              </a:buClr>
              <a:buFont typeface="Arial"/>
              <a:buNone/>
              <a:defRPr b="1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360"/>
              </a:spcBef>
              <a:buClr>
                <a:schemeClr val="dk1"/>
              </a:buClr>
              <a:buFont typeface="Arial"/>
              <a:buNone/>
              <a:defRPr b="1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320"/>
              </a:spcBef>
              <a:buClr>
                <a:schemeClr val="dk1"/>
              </a:buClr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320"/>
              </a:spcBef>
              <a:buClr>
                <a:schemeClr val="dk1"/>
              </a:buClr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320"/>
              </a:spcBef>
              <a:buClr>
                <a:schemeClr val="dk1"/>
              </a:buClr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320"/>
              </a:spcBef>
              <a:buClr>
                <a:schemeClr val="dk1"/>
              </a:buClr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320"/>
              </a:spcBef>
              <a:buClr>
                <a:schemeClr val="dk1"/>
              </a:buClr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320"/>
              </a:spcBef>
              <a:buClr>
                <a:schemeClr val="dk1"/>
              </a:buClr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1" name="Shape 41"/>
          <p:cNvSpPr txBox="1"/>
          <p:nvPr>
            <p:ph idx="4" type="body"/>
          </p:nvPr>
        </p:nvSpPr>
        <p:spPr>
          <a:xfrm>
            <a:off x="4645025" y="2174875"/>
            <a:ext cx="4041774" cy="3951287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190500" lvl="0" marL="342900" marR="0" rtl="0" algn="l">
              <a:spcBef>
                <a:spcPts val="48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158750" lvl="1" marL="742950" marR="0" rtl="0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114300" lvl="2" marL="1143000" marR="0" rtl="0" algn="l">
              <a:spcBef>
                <a:spcPts val="36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127000" lvl="3" marL="1600200" marR="0" rtl="0" algn="l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–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127000" lvl="4" marL="2057400" marR="0" rtl="0" algn="l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»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27000" lvl="5" marL="2514600" marR="0" rtl="0" algn="l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127000" lvl="6" marL="2971800" marR="0" rtl="0" algn="l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27000" lvl="7" marL="3429000" marR="0" rtl="0" algn="l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127000" lvl="8" marL="3886200" marR="0" rtl="0" algn="l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2" name="Shape 42"/>
          <p:cNvSpPr txBox="1"/>
          <p:nvPr>
            <p:ph idx="10" type="dt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3" name="Shape 43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4" name="Shape 44"/>
          <p:cNvSpPr txBox="1"/>
          <p:nvPr>
            <p:ph idx="12" type="sldNum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Only">
  <p:cSld name="Title Only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Shape 46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spcBef>
                <a:spcPts val="0"/>
              </a:spcBef>
              <a:buClr>
                <a:schemeClr val="dk1"/>
              </a:buClr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>
              <a:spcBef>
                <a:spcPts val="0"/>
              </a:spcBef>
              <a:buNone/>
              <a:defRPr sz="1800"/>
            </a:lvl2pPr>
            <a:lvl3pPr indent="0" lvl="2">
              <a:spcBef>
                <a:spcPts val="0"/>
              </a:spcBef>
              <a:buNone/>
              <a:defRPr sz="1800"/>
            </a:lvl3pPr>
            <a:lvl4pPr indent="0" lvl="3">
              <a:spcBef>
                <a:spcPts val="0"/>
              </a:spcBef>
              <a:buNone/>
              <a:defRPr sz="1800"/>
            </a:lvl4pPr>
            <a:lvl5pPr indent="0" lvl="4">
              <a:spcBef>
                <a:spcPts val="0"/>
              </a:spcBef>
              <a:buNone/>
              <a:defRPr sz="1800"/>
            </a:lvl5pPr>
            <a:lvl6pPr indent="0" lvl="5">
              <a:spcBef>
                <a:spcPts val="0"/>
              </a:spcBef>
              <a:buNone/>
              <a:defRPr sz="1800"/>
            </a:lvl6pPr>
            <a:lvl7pPr indent="0" lvl="6">
              <a:spcBef>
                <a:spcPts val="0"/>
              </a:spcBef>
              <a:buNone/>
              <a:defRPr sz="1800"/>
            </a:lvl7pPr>
            <a:lvl8pPr indent="0" lvl="7">
              <a:spcBef>
                <a:spcPts val="0"/>
              </a:spcBef>
              <a:buNone/>
              <a:defRPr sz="1800"/>
            </a:lvl8pPr>
            <a:lvl9pPr indent="0" lvl="8">
              <a:spcBef>
                <a:spcPts val="0"/>
              </a:spcBef>
              <a:buNone/>
              <a:defRPr sz="1800"/>
            </a:lvl9pPr>
          </a:lstStyle>
          <a:p/>
        </p:txBody>
      </p:sp>
      <p:sp>
        <p:nvSpPr>
          <p:cNvPr id="47" name="Shape 47"/>
          <p:cNvSpPr txBox="1"/>
          <p:nvPr>
            <p:ph idx="10" type="dt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8" name="Shape 48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9" name="Shape 49"/>
          <p:cNvSpPr txBox="1"/>
          <p:nvPr>
            <p:ph idx="12" type="sldNum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blank">
  <p:cSld name="Blank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Shape 51"/>
          <p:cNvSpPr txBox="1"/>
          <p:nvPr>
            <p:ph idx="10" type="dt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2" name="Shape 52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3" name="Shape 53"/>
          <p:cNvSpPr txBox="1"/>
          <p:nvPr>
            <p:ph idx="12" type="sldNum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objTx">
  <p:cSld name="Content with Caption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Shape 55"/>
          <p:cNvSpPr txBox="1"/>
          <p:nvPr>
            <p:ph type="title"/>
          </p:nvPr>
        </p:nvSpPr>
        <p:spPr>
          <a:xfrm>
            <a:off x="457200" y="273050"/>
            <a:ext cx="3008313" cy="1162049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l">
              <a:spcBef>
                <a:spcPts val="0"/>
              </a:spcBef>
              <a:buClr>
                <a:schemeClr val="dk1"/>
              </a:buClr>
              <a:buFont typeface="Calibri"/>
              <a:buNone/>
              <a:defRPr b="1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>
              <a:spcBef>
                <a:spcPts val="0"/>
              </a:spcBef>
              <a:buNone/>
              <a:defRPr sz="1800"/>
            </a:lvl2pPr>
            <a:lvl3pPr indent="0" lvl="2">
              <a:spcBef>
                <a:spcPts val="0"/>
              </a:spcBef>
              <a:buNone/>
              <a:defRPr sz="1800"/>
            </a:lvl3pPr>
            <a:lvl4pPr indent="0" lvl="3">
              <a:spcBef>
                <a:spcPts val="0"/>
              </a:spcBef>
              <a:buNone/>
              <a:defRPr sz="1800"/>
            </a:lvl4pPr>
            <a:lvl5pPr indent="0" lvl="4">
              <a:spcBef>
                <a:spcPts val="0"/>
              </a:spcBef>
              <a:buNone/>
              <a:defRPr sz="1800"/>
            </a:lvl5pPr>
            <a:lvl6pPr indent="0" lvl="5">
              <a:spcBef>
                <a:spcPts val="0"/>
              </a:spcBef>
              <a:buNone/>
              <a:defRPr sz="1800"/>
            </a:lvl6pPr>
            <a:lvl7pPr indent="0" lvl="6">
              <a:spcBef>
                <a:spcPts val="0"/>
              </a:spcBef>
              <a:buNone/>
              <a:defRPr sz="1800"/>
            </a:lvl7pPr>
            <a:lvl8pPr indent="0" lvl="7">
              <a:spcBef>
                <a:spcPts val="0"/>
              </a:spcBef>
              <a:buNone/>
              <a:defRPr sz="1800"/>
            </a:lvl8pPr>
            <a:lvl9pPr indent="0" lvl="8">
              <a:spcBef>
                <a:spcPts val="0"/>
              </a:spcBef>
              <a:buNone/>
              <a:defRPr sz="1800"/>
            </a:lvl9pPr>
          </a:lstStyle>
          <a:p/>
        </p:txBody>
      </p:sp>
      <p:sp>
        <p:nvSpPr>
          <p:cNvPr id="56" name="Shape 56"/>
          <p:cNvSpPr txBox="1"/>
          <p:nvPr>
            <p:ph idx="1" type="body"/>
          </p:nvPr>
        </p:nvSpPr>
        <p:spPr>
          <a:xfrm>
            <a:off x="3575050" y="273050"/>
            <a:ext cx="5111750" cy="585311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139700" lvl="0" marL="342900" marR="0" rtl="0" algn="l">
              <a:spcBef>
                <a:spcPts val="64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107950" lvl="1" marL="742950" marR="0" rtl="0" algn="l">
              <a:spcBef>
                <a:spcPts val="560"/>
              </a:spcBef>
              <a:buClr>
                <a:schemeClr val="dk1"/>
              </a:buClr>
              <a:buSzPct val="1000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76200" lvl="2" marL="1143000" marR="0" rtl="0" algn="l">
              <a:spcBef>
                <a:spcPts val="48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101600" lvl="3" marL="1600200" marR="0" rtl="0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101600" lvl="4" marL="2057400" marR="0" rtl="0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01600" lvl="5" marL="2514600" marR="0" rtl="0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101600" lvl="6" marL="2971800" marR="0" rtl="0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01600" lvl="7" marL="3429000" marR="0" rtl="0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101600" lvl="8" marL="3886200" marR="0" rtl="0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7" name="Shape 57"/>
          <p:cNvSpPr txBox="1"/>
          <p:nvPr>
            <p:ph idx="2" type="body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spcBef>
                <a:spcPts val="280"/>
              </a:spcBef>
              <a:buClr>
                <a:schemeClr val="dk1"/>
              </a:buClr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240"/>
              </a:spcBef>
              <a:buClr>
                <a:schemeClr val="dk1"/>
              </a:buClr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200"/>
              </a:spcBef>
              <a:buClr>
                <a:schemeClr val="dk1"/>
              </a:buClr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180"/>
              </a:spcBef>
              <a:buClr>
                <a:schemeClr val="dk1"/>
              </a:buClr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180"/>
              </a:spcBef>
              <a:buClr>
                <a:schemeClr val="dk1"/>
              </a:buClr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180"/>
              </a:spcBef>
              <a:buClr>
                <a:schemeClr val="dk1"/>
              </a:buClr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180"/>
              </a:spcBef>
              <a:buClr>
                <a:schemeClr val="dk1"/>
              </a:buClr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180"/>
              </a:spcBef>
              <a:buClr>
                <a:schemeClr val="dk1"/>
              </a:buClr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180"/>
              </a:spcBef>
              <a:buClr>
                <a:schemeClr val="dk1"/>
              </a:buClr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8" name="Shape 58"/>
          <p:cNvSpPr txBox="1"/>
          <p:nvPr>
            <p:ph idx="10" type="dt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9" name="Shape 59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0" name="Shape 60"/>
          <p:cNvSpPr txBox="1"/>
          <p:nvPr>
            <p:ph idx="12" type="sldNum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picTx">
  <p:cSld name="Picture with Caption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Shape 62"/>
          <p:cNvSpPr txBox="1"/>
          <p:nvPr>
            <p:ph type="title"/>
          </p:nvPr>
        </p:nvSpPr>
        <p:spPr>
          <a:xfrm>
            <a:off x="1792288" y="4800600"/>
            <a:ext cx="5486399" cy="566737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l">
              <a:spcBef>
                <a:spcPts val="0"/>
              </a:spcBef>
              <a:buClr>
                <a:schemeClr val="dk1"/>
              </a:buClr>
              <a:buFont typeface="Calibri"/>
              <a:buNone/>
              <a:defRPr b="1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>
              <a:spcBef>
                <a:spcPts val="0"/>
              </a:spcBef>
              <a:buNone/>
              <a:defRPr sz="1800"/>
            </a:lvl2pPr>
            <a:lvl3pPr indent="0" lvl="2">
              <a:spcBef>
                <a:spcPts val="0"/>
              </a:spcBef>
              <a:buNone/>
              <a:defRPr sz="1800"/>
            </a:lvl3pPr>
            <a:lvl4pPr indent="0" lvl="3">
              <a:spcBef>
                <a:spcPts val="0"/>
              </a:spcBef>
              <a:buNone/>
              <a:defRPr sz="1800"/>
            </a:lvl4pPr>
            <a:lvl5pPr indent="0" lvl="4">
              <a:spcBef>
                <a:spcPts val="0"/>
              </a:spcBef>
              <a:buNone/>
              <a:defRPr sz="1800"/>
            </a:lvl5pPr>
            <a:lvl6pPr indent="0" lvl="5">
              <a:spcBef>
                <a:spcPts val="0"/>
              </a:spcBef>
              <a:buNone/>
              <a:defRPr sz="1800"/>
            </a:lvl6pPr>
            <a:lvl7pPr indent="0" lvl="6">
              <a:spcBef>
                <a:spcPts val="0"/>
              </a:spcBef>
              <a:buNone/>
              <a:defRPr sz="1800"/>
            </a:lvl7pPr>
            <a:lvl8pPr indent="0" lvl="7">
              <a:spcBef>
                <a:spcPts val="0"/>
              </a:spcBef>
              <a:buNone/>
              <a:defRPr sz="1800"/>
            </a:lvl8pPr>
            <a:lvl9pPr indent="0" lvl="8">
              <a:spcBef>
                <a:spcPts val="0"/>
              </a:spcBef>
              <a:buNone/>
              <a:defRPr sz="1800"/>
            </a:lvl9pPr>
          </a:lstStyle>
          <a:p/>
        </p:txBody>
      </p:sp>
      <p:sp>
        <p:nvSpPr>
          <p:cNvPr id="63" name="Shape 63"/>
          <p:cNvSpPr/>
          <p:nvPr>
            <p:ph idx="2" type="pic"/>
          </p:nvPr>
        </p:nvSpPr>
        <p:spPr>
          <a:xfrm>
            <a:off x="1792288" y="612775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spcBef>
                <a:spcPts val="640"/>
              </a:spcBef>
              <a:buClr>
                <a:schemeClr val="dk1"/>
              </a:buClr>
              <a:buFont typeface="Arial"/>
              <a:buNone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560"/>
              </a:spcBef>
              <a:buClr>
                <a:schemeClr val="dk1"/>
              </a:buClr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480"/>
              </a:spcBef>
              <a:buClr>
                <a:schemeClr val="dk1"/>
              </a:buClr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400"/>
              </a:spcBef>
              <a:buClr>
                <a:schemeClr val="dk1"/>
              </a:buClr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400"/>
              </a:spcBef>
              <a:buClr>
                <a:schemeClr val="dk1"/>
              </a:buClr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400"/>
              </a:spcBef>
              <a:buClr>
                <a:schemeClr val="dk1"/>
              </a:buClr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400"/>
              </a:spcBef>
              <a:buClr>
                <a:schemeClr val="dk1"/>
              </a:buClr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400"/>
              </a:spcBef>
              <a:buClr>
                <a:schemeClr val="dk1"/>
              </a:buClr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400"/>
              </a:spcBef>
              <a:buClr>
                <a:schemeClr val="dk1"/>
              </a:buClr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4" name="Shape 64"/>
          <p:cNvSpPr txBox="1"/>
          <p:nvPr>
            <p:ph idx="1" type="body"/>
          </p:nvPr>
        </p:nvSpPr>
        <p:spPr>
          <a:xfrm>
            <a:off x="1792288" y="5367337"/>
            <a:ext cx="5486399" cy="804861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spcBef>
                <a:spcPts val="280"/>
              </a:spcBef>
              <a:buClr>
                <a:schemeClr val="dk1"/>
              </a:buClr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240"/>
              </a:spcBef>
              <a:buClr>
                <a:schemeClr val="dk1"/>
              </a:buClr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200"/>
              </a:spcBef>
              <a:buClr>
                <a:schemeClr val="dk1"/>
              </a:buClr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180"/>
              </a:spcBef>
              <a:buClr>
                <a:schemeClr val="dk1"/>
              </a:buClr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180"/>
              </a:spcBef>
              <a:buClr>
                <a:schemeClr val="dk1"/>
              </a:buClr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180"/>
              </a:spcBef>
              <a:buClr>
                <a:schemeClr val="dk1"/>
              </a:buClr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180"/>
              </a:spcBef>
              <a:buClr>
                <a:schemeClr val="dk1"/>
              </a:buClr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180"/>
              </a:spcBef>
              <a:buClr>
                <a:schemeClr val="dk1"/>
              </a:buClr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180"/>
              </a:spcBef>
              <a:buClr>
                <a:schemeClr val="dk1"/>
              </a:buClr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5" name="Shape 65"/>
          <p:cNvSpPr txBox="1"/>
          <p:nvPr>
            <p:ph idx="10" type="dt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6" name="Shape 66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7" name="Shape 67"/>
          <p:cNvSpPr txBox="1"/>
          <p:nvPr>
            <p:ph idx="12" type="sldNum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spcBef>
                <a:spcPts val="0"/>
              </a:spcBef>
              <a:buClr>
                <a:schemeClr val="dk1"/>
              </a:buClr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>
              <a:spcBef>
                <a:spcPts val="0"/>
              </a:spcBef>
              <a:buNone/>
              <a:defRPr sz="1800"/>
            </a:lvl2pPr>
            <a:lvl3pPr indent="0" lvl="2">
              <a:spcBef>
                <a:spcPts val="0"/>
              </a:spcBef>
              <a:buNone/>
              <a:defRPr sz="1800"/>
            </a:lvl3pPr>
            <a:lvl4pPr indent="0" lvl="3">
              <a:spcBef>
                <a:spcPts val="0"/>
              </a:spcBef>
              <a:buNone/>
              <a:defRPr sz="1800"/>
            </a:lvl4pPr>
            <a:lvl5pPr indent="0" lvl="4">
              <a:spcBef>
                <a:spcPts val="0"/>
              </a:spcBef>
              <a:buNone/>
              <a:defRPr sz="1800"/>
            </a:lvl5pPr>
            <a:lvl6pPr indent="0" lvl="5">
              <a:spcBef>
                <a:spcPts val="0"/>
              </a:spcBef>
              <a:buNone/>
              <a:defRPr sz="1800"/>
            </a:lvl6pPr>
            <a:lvl7pPr indent="0" lvl="6">
              <a:spcBef>
                <a:spcPts val="0"/>
              </a:spcBef>
              <a:buNone/>
              <a:defRPr sz="1800"/>
            </a:lvl7pPr>
            <a:lvl8pPr indent="0" lvl="7">
              <a:spcBef>
                <a:spcPts val="0"/>
              </a:spcBef>
              <a:buNone/>
              <a:defRPr sz="1800"/>
            </a:lvl8pPr>
            <a:lvl9pPr indent="0" lvl="8">
              <a:spcBef>
                <a:spcPts val="0"/>
              </a:spcBef>
              <a:buNone/>
              <a:defRPr sz="1800"/>
            </a:lvl9pPr>
          </a:lstStyle>
          <a:p/>
        </p:txBody>
      </p:sp>
      <p:sp>
        <p:nvSpPr>
          <p:cNvPr id="7" name="Shape 7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139700" lvl="0" marL="342900" marR="0" rtl="0" algn="l">
              <a:spcBef>
                <a:spcPts val="64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107950" lvl="1" marL="742950" marR="0" rtl="0" algn="l">
              <a:spcBef>
                <a:spcPts val="560"/>
              </a:spcBef>
              <a:buClr>
                <a:schemeClr val="dk1"/>
              </a:buClr>
              <a:buSzPct val="1000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76200" lvl="2" marL="1143000" marR="0" rtl="0" algn="l">
              <a:spcBef>
                <a:spcPts val="48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101600" lvl="3" marL="1600200" marR="0" rtl="0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101600" lvl="4" marL="2057400" marR="0" rtl="0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01600" lvl="5" marL="2514600" marR="0" rtl="0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101600" lvl="6" marL="2971800" marR="0" rtl="0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01600" lvl="7" marL="3429000" marR="0" rtl="0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101600" lvl="8" marL="3886200" marR="0" rtl="0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Shape 8"/>
          <p:cNvSpPr txBox="1"/>
          <p:nvPr>
            <p:ph idx="10" type="dt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" name="Shape 9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" name="Shape 10"/>
          <p:cNvSpPr txBox="1"/>
          <p:nvPr>
            <p:ph idx="12" type="sldNum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en-US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00.png"/><Relationship Id="rId4" Type="http://schemas.openxmlformats.org/officeDocument/2006/relationships/image" Target="../media/image02.jpg"/><Relationship Id="rId5" Type="http://schemas.openxmlformats.org/officeDocument/2006/relationships/image" Target="../media/image03.jpg"/><Relationship Id="rId6" Type="http://schemas.openxmlformats.org/officeDocument/2006/relationships/image" Target="../media/image01.jpg"/><Relationship Id="rId7" Type="http://schemas.openxmlformats.org/officeDocument/2006/relationships/image" Target="../media/image04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4" name="Shape 84"/>
          <p:cNvGrpSpPr/>
          <p:nvPr/>
        </p:nvGrpSpPr>
        <p:grpSpPr>
          <a:xfrm>
            <a:off x="0" y="0"/>
            <a:ext cx="9143998" cy="7055999"/>
            <a:chOff x="0" y="0"/>
            <a:chExt cx="9143998" cy="7055999"/>
          </a:xfrm>
        </p:grpSpPr>
        <p:pic>
          <p:nvPicPr>
            <p:cNvPr descr="Untitled-3-01.png" id="85" name="Shape 85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0" y="0"/>
              <a:ext cx="9143998" cy="705599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C:\Users\emma.roberts\AppData\Local\Microsoft\Windows\INetCache\Content.Word\graph.jpg" id="86" name="Shape 86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8334589" y="6459855"/>
              <a:ext cx="400049" cy="38735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C:\Users\emma.roberts\AppData\Local\Microsoft\Windows\INetCache\Content.Word\card.jpg" id="87" name="Shape 87"/>
            <p:cNvPicPr preferRelativeResize="0"/>
            <p:nvPr/>
          </p:nvPicPr>
          <p:blipFill rotWithShape="1">
            <a:blip r:embed="rId5">
              <a:alphaModFix/>
            </a:blip>
            <a:srcRect b="0" l="0" r="0" t="0"/>
            <a:stretch/>
          </p:blipFill>
          <p:spPr>
            <a:xfrm>
              <a:off x="7972639" y="6470650"/>
              <a:ext cx="400049" cy="38735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C:\Users\emma.roberts\AppData\Local\Microsoft\Windows\INetCache\Content.Word\coin.jpg" id="88" name="Shape 88"/>
            <p:cNvPicPr preferRelativeResize="0"/>
            <p:nvPr/>
          </p:nvPicPr>
          <p:blipFill rotWithShape="1">
            <a:blip r:embed="rId6">
              <a:alphaModFix/>
            </a:blip>
            <a:srcRect b="0" l="0" r="0" t="0"/>
            <a:stretch/>
          </p:blipFill>
          <p:spPr>
            <a:xfrm>
              <a:off x="8687014" y="6440805"/>
              <a:ext cx="400049" cy="387350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89" name="Shape 89"/>
          <p:cNvSpPr txBox="1"/>
          <p:nvPr>
            <p:ph idx="1" type="body"/>
          </p:nvPr>
        </p:nvSpPr>
        <p:spPr>
          <a:xfrm>
            <a:off x="0" y="653400"/>
            <a:ext cx="8686800" cy="3664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900" lvl="0" marL="342900" marR="0" rtl="0" algn="just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</a:pPr>
            <a:br>
              <a:rPr lang="en-US" sz="1800">
                <a:latin typeface="Open Sans"/>
                <a:ea typeface="Open Sans"/>
                <a:cs typeface="Open Sans"/>
                <a:sym typeface="Open Sans"/>
              </a:rPr>
            </a:br>
            <a:br>
              <a:rPr lang="en-US" sz="1800">
                <a:latin typeface="Open Sans"/>
                <a:ea typeface="Open Sans"/>
                <a:cs typeface="Open Sans"/>
                <a:sym typeface="Open Sans"/>
              </a:rPr>
            </a:br>
            <a:r>
              <a:rPr lang="en-US" sz="1800">
                <a:latin typeface="Open Sans"/>
                <a:ea typeface="Open Sans"/>
                <a:cs typeface="Open Sans"/>
                <a:sym typeface="Open Sans"/>
              </a:rPr>
              <a:t>We agree that what is said in the group stays in the group unless it is an issue of personal safety</a:t>
            </a:r>
            <a:br>
              <a:rPr lang="en-US" sz="1800">
                <a:latin typeface="Open Sans"/>
                <a:ea typeface="Open Sans"/>
                <a:cs typeface="Open Sans"/>
                <a:sym typeface="Open Sans"/>
              </a:rPr>
            </a:br>
            <a:br>
              <a:rPr lang="en-US" sz="1800">
                <a:latin typeface="Open Sans"/>
                <a:ea typeface="Open Sans"/>
                <a:cs typeface="Open Sans"/>
                <a:sym typeface="Open Sans"/>
              </a:rPr>
            </a:br>
            <a:r>
              <a:rPr lang="en-US" sz="1800">
                <a:latin typeface="Open Sans"/>
                <a:ea typeface="Open Sans"/>
                <a:cs typeface="Open Sans"/>
                <a:sym typeface="Open Sans"/>
              </a:rPr>
              <a:t>The learning we gain from this group can be discussed with others</a:t>
            </a:r>
            <a:br>
              <a:rPr lang="en-US" sz="1800">
                <a:latin typeface="Open Sans"/>
                <a:ea typeface="Open Sans"/>
                <a:cs typeface="Open Sans"/>
                <a:sym typeface="Open Sans"/>
              </a:rPr>
            </a:br>
            <a:br>
              <a:rPr lang="en-US" sz="1800">
                <a:latin typeface="Open Sans"/>
                <a:ea typeface="Open Sans"/>
                <a:cs typeface="Open Sans"/>
                <a:sym typeface="Open Sans"/>
              </a:rPr>
            </a:br>
            <a:r>
              <a:rPr lang="en-US" sz="1800">
                <a:latin typeface="Open Sans"/>
                <a:ea typeface="Open Sans"/>
                <a:cs typeface="Open Sans"/>
                <a:sym typeface="Open Sans"/>
              </a:rPr>
              <a:t>We will treat each other with respect and recognise the value of each member’s views and opinions</a:t>
            </a:r>
            <a:br>
              <a:rPr lang="en-US" sz="1800">
                <a:latin typeface="Open Sans"/>
                <a:ea typeface="Open Sans"/>
                <a:cs typeface="Open Sans"/>
                <a:sym typeface="Open Sans"/>
              </a:rPr>
            </a:br>
            <a:br>
              <a:rPr lang="en-US" sz="1800">
                <a:latin typeface="Open Sans"/>
                <a:ea typeface="Open Sans"/>
                <a:cs typeface="Open Sans"/>
                <a:sym typeface="Open Sans"/>
              </a:rPr>
            </a:br>
            <a:r>
              <a:rPr lang="en-US" sz="1800">
                <a:latin typeface="Open Sans"/>
                <a:ea typeface="Open Sans"/>
                <a:cs typeface="Open Sans"/>
                <a:sym typeface="Open Sans"/>
              </a:rPr>
              <a:t>One member of the group should talk at a time</a:t>
            </a:r>
            <a:br>
              <a:rPr lang="en-US" sz="1800">
                <a:latin typeface="Open Sans"/>
                <a:ea typeface="Open Sans"/>
                <a:cs typeface="Open Sans"/>
                <a:sym typeface="Open Sans"/>
              </a:rPr>
            </a:br>
            <a:br>
              <a:rPr lang="en-US" sz="1800">
                <a:latin typeface="Open Sans"/>
                <a:ea typeface="Open Sans"/>
                <a:cs typeface="Open Sans"/>
                <a:sym typeface="Open Sans"/>
              </a:rPr>
            </a:br>
            <a:r>
              <a:rPr lang="en-US" sz="1800">
                <a:latin typeface="Open Sans"/>
                <a:ea typeface="Open Sans"/>
                <a:cs typeface="Open Sans"/>
                <a:sym typeface="Open Sans"/>
              </a:rPr>
              <a:t>Sometimes we will need to agree to disagree</a:t>
            </a:r>
            <a:br>
              <a:rPr lang="en-US" sz="1800">
                <a:latin typeface="Open Sans"/>
                <a:ea typeface="Open Sans"/>
                <a:cs typeface="Open Sans"/>
                <a:sym typeface="Open Sans"/>
              </a:rPr>
            </a:br>
            <a:br>
              <a:rPr lang="en-US" sz="1800">
                <a:latin typeface="Open Sans"/>
                <a:ea typeface="Open Sans"/>
                <a:cs typeface="Open Sans"/>
                <a:sym typeface="Open Sans"/>
              </a:rPr>
            </a:br>
            <a:r>
              <a:rPr lang="en-US" sz="1800">
                <a:latin typeface="Open Sans"/>
                <a:ea typeface="Open Sans"/>
                <a:cs typeface="Open Sans"/>
                <a:sym typeface="Open Sans"/>
              </a:rPr>
              <a:t>Individuals have the right to pass if they want to</a:t>
            </a:r>
            <a:br>
              <a:rPr lang="en-US" sz="1800">
                <a:latin typeface="Open Sans"/>
                <a:ea typeface="Open Sans"/>
                <a:cs typeface="Open Sans"/>
                <a:sym typeface="Open Sans"/>
              </a:rPr>
            </a:br>
            <a:br>
              <a:rPr lang="en-US" sz="1800">
                <a:latin typeface="Open Sans"/>
                <a:ea typeface="Open Sans"/>
                <a:cs typeface="Open Sans"/>
                <a:sym typeface="Open Sans"/>
              </a:rPr>
            </a:br>
            <a:r>
              <a:rPr lang="en-US" sz="1800">
                <a:latin typeface="Open Sans"/>
                <a:ea typeface="Open Sans"/>
                <a:cs typeface="Open Sans"/>
                <a:sym typeface="Open Sans"/>
              </a:rPr>
              <a:t>Please turn your phone to silent and do not answer unless there is an emergency</a:t>
            </a:r>
            <a:br>
              <a:rPr lang="en-US" sz="1800">
                <a:latin typeface="Open Sans"/>
                <a:ea typeface="Open Sans"/>
                <a:cs typeface="Open Sans"/>
                <a:sym typeface="Open Sans"/>
              </a:rPr>
            </a:br>
            <a:br>
              <a:rPr lang="en-US" sz="1800">
                <a:latin typeface="Open Sans"/>
                <a:ea typeface="Open Sans"/>
                <a:cs typeface="Open Sans"/>
                <a:sym typeface="Open Sans"/>
              </a:rPr>
            </a:br>
            <a:r>
              <a:rPr lang="en-US" sz="1800">
                <a:latin typeface="Open Sans"/>
                <a:ea typeface="Open Sans"/>
                <a:cs typeface="Open Sans"/>
                <a:sym typeface="Open Sans"/>
              </a:rPr>
              <a:t>We are all responsible for the success of the course</a:t>
            </a:r>
            <a:br>
              <a:rPr lang="en-US" sz="1800">
                <a:latin typeface="Open Sans"/>
                <a:ea typeface="Open Sans"/>
                <a:cs typeface="Open Sans"/>
                <a:sym typeface="Open Sans"/>
              </a:rPr>
            </a:br>
          </a:p>
        </p:txBody>
      </p:sp>
      <p:pic>
        <p:nvPicPr>
          <p:cNvPr descr="Money for life logo-01.png" id="90" name="Shape 90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346364" y="232612"/>
            <a:ext cx="1281544" cy="1018400"/>
          </a:xfrm>
          <a:prstGeom prst="rect">
            <a:avLst/>
          </a:prstGeom>
          <a:noFill/>
          <a:ln>
            <a:noFill/>
          </a:ln>
        </p:spPr>
      </p:pic>
      <p:sp>
        <p:nvSpPr>
          <p:cNvPr id="91" name="Shape 91"/>
          <p:cNvSpPr txBox="1"/>
          <p:nvPr/>
        </p:nvSpPr>
        <p:spPr>
          <a:xfrm>
            <a:off x="3380508" y="232612"/>
            <a:ext cx="5306290" cy="108354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Clr>
                <a:srgbClr val="3C3C3B"/>
              </a:buClr>
              <a:buSzPct val="25000"/>
              <a:buFont typeface="Open Sans"/>
              <a:buNone/>
            </a:pPr>
            <a:r>
              <a:rPr lang="en-US" sz="2000">
                <a:solidFill>
                  <a:srgbClr val="3C3C3B"/>
                </a:solidFill>
                <a:latin typeface="Open Sans"/>
                <a:ea typeface="Open Sans"/>
                <a:cs typeface="Open Sans"/>
                <a:sym typeface="Open Sans"/>
              </a:rPr>
              <a:t>Group Agreement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